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7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83AE-6704-444B-B5FC-A2CFB99667B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8C2C-17A7-41E9-8704-AD50594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B5ED-813A-4BD4-A499-BB9C73B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88860"/>
            <a:ext cx="7772400" cy="1114438"/>
          </a:xfrm>
        </p:spPr>
        <p:txBody>
          <a:bodyPr/>
          <a:lstStyle/>
          <a:p>
            <a:r>
              <a:rPr lang="en-US" dirty="0">
                <a:latin typeface="Trade Gothic Next Heavy" panose="020B0903040303020004" pitchFamily="34" charset="0"/>
              </a:rPr>
              <a:t>WSMS Photo Gallery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A689C-B9B2-4046-BA9E-E69530550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121" y="5344729"/>
            <a:ext cx="6414175" cy="1114438"/>
          </a:xfrm>
        </p:spPr>
        <p:txBody>
          <a:bodyPr>
            <a:noAutofit/>
          </a:bodyPr>
          <a:lstStyle/>
          <a:p>
            <a:r>
              <a:rPr lang="en-US" sz="2800" dirty="0"/>
              <a:t>April, 2021</a:t>
            </a:r>
          </a:p>
          <a:p>
            <a:r>
              <a:rPr lang="en-US" sz="2800" dirty="0"/>
              <a:t>Washington Ship Model Society, </a:t>
            </a:r>
            <a:r>
              <a:rPr lang="en-US" sz="2800" dirty="0" err="1"/>
              <a:t>est’d</a:t>
            </a:r>
            <a:r>
              <a:rPr lang="en-US" sz="2800" dirty="0"/>
              <a:t> 1926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A2681ED-E692-44BF-8613-DBA3814A7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2" y="278860"/>
            <a:ext cx="3609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2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2E54-B18C-47B7-A8B3-9D627AF6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6" y="213277"/>
            <a:ext cx="4508429" cy="6828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rade Gothic Next Heavy" panose="020B0604020202020204" pitchFamily="34" charset="0"/>
              </a:rPr>
              <a:t>Cutty</a:t>
            </a:r>
            <a:r>
              <a:rPr lang="en-US" b="1" dirty="0">
                <a:latin typeface="Trade Gothic Next Heavy" panose="020B0604020202020204" pitchFamily="34" charset="0"/>
              </a:rPr>
              <a:t> Sark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1038-5C5D-4895-9DC8-4B3193A7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896115"/>
            <a:ext cx="2819400" cy="2437635"/>
          </a:xfrm>
        </p:spPr>
        <p:txBody>
          <a:bodyPr>
            <a:normAutofit fontScale="92500" lnSpcReduction="20000"/>
          </a:bodyPr>
          <a:lstStyle/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200" b="1" dirty="0"/>
              <a:t>Model by Kris Kringle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sz="900" b="1" dirty="0"/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b="1" dirty="0"/>
              <a:t>The ship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574675" algn="l"/>
              </a:tabLst>
            </a:pPr>
            <a:r>
              <a:rPr lang="en-US" sz="1400" dirty="0"/>
              <a:t>Type:	China tea clipper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574675" algn="l"/>
              </a:tabLst>
            </a:pPr>
            <a:r>
              <a:rPr lang="en-US" sz="1400" dirty="0"/>
              <a:t>Rig:	Full rigged ship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574675" algn="l"/>
              </a:tabLst>
            </a:pPr>
            <a:r>
              <a:rPr lang="en-US" sz="1400" dirty="0"/>
              <a:t>Flag:  England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574675" algn="l"/>
              </a:tabLst>
            </a:pPr>
            <a:r>
              <a:rPr lang="en-US" sz="1400" dirty="0"/>
              <a:t>Era:	In service 1869-1922</a:t>
            </a:r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b="1" dirty="0"/>
              <a:t>The model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Scale:	1:78      Length: 45”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Kit:	  Mantua    Built:  2010 - 2018</a:t>
            </a:r>
          </a:p>
        </p:txBody>
      </p:sp>
      <p:pic>
        <p:nvPicPr>
          <p:cNvPr id="16" name="Picture 15" descr="A picture containing watercraft, transport, water, boat&#10;&#10;Description automatically generated">
            <a:extLst>
              <a:ext uri="{FF2B5EF4-FFF2-40B4-BE49-F238E27FC236}">
                <a16:creationId xmlns:a16="http://schemas.microsoft.com/office/drawing/2014/main" id="{86AD4B88-0E83-4EE6-852F-A72713521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63" y="213277"/>
            <a:ext cx="3943350" cy="3076575"/>
          </a:xfrm>
          <a:prstGeom prst="rect">
            <a:avLst/>
          </a:prstGeom>
        </p:spPr>
      </p:pic>
      <p:pic>
        <p:nvPicPr>
          <p:cNvPr id="18" name="Picture 17" descr="A picture containing boat, watercraft&#10;&#10;Description automatically generated">
            <a:extLst>
              <a:ext uri="{FF2B5EF4-FFF2-40B4-BE49-F238E27FC236}">
                <a16:creationId xmlns:a16="http://schemas.microsoft.com/office/drawing/2014/main" id="{1C2ACBAE-B76E-47E3-95AC-A06992BA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63" y="3485137"/>
            <a:ext cx="3943350" cy="3152775"/>
          </a:xfrm>
          <a:prstGeom prst="rect">
            <a:avLst/>
          </a:prstGeom>
        </p:spPr>
      </p:pic>
      <p:pic>
        <p:nvPicPr>
          <p:cNvPr id="20" name="Picture 19" descr="A model of a ship&#10;&#10;Description automatically generated with medium confidence">
            <a:extLst>
              <a:ext uri="{FF2B5EF4-FFF2-40B4-BE49-F238E27FC236}">
                <a16:creationId xmlns:a16="http://schemas.microsoft.com/office/drawing/2014/main" id="{B131C079-78E8-4922-9629-38FCD24CB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5" y="3513712"/>
            <a:ext cx="4038600" cy="3124200"/>
          </a:xfrm>
          <a:prstGeom prst="rect">
            <a:avLst/>
          </a:prstGeom>
        </p:spPr>
      </p:pic>
      <p:pic>
        <p:nvPicPr>
          <p:cNvPr id="22" name="Picture 21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D73E8CE3-BB91-462E-A4FD-398F303E1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896115"/>
            <a:ext cx="14605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2E54-B18C-47B7-A8B3-9D627AF6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6" y="213277"/>
            <a:ext cx="4508429" cy="682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ade Gothic Next Heavy" panose="020B0604020202020204" pitchFamily="34" charset="0"/>
              </a:rPr>
              <a:t>CSS Shiloh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1038-5C5D-4895-9DC8-4B3193A7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3" y="896115"/>
            <a:ext cx="2945253" cy="2070821"/>
          </a:xfrm>
        </p:spPr>
        <p:txBody>
          <a:bodyPr>
            <a:normAutofit fontScale="77500" lnSpcReduction="20000"/>
          </a:bodyPr>
          <a:lstStyle/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200" b="1" dirty="0"/>
              <a:t>Model by </a:t>
            </a:r>
            <a:r>
              <a:rPr lang="en-US" sz="2200" b="1" dirty="0" err="1"/>
              <a:t>Brion</a:t>
            </a:r>
            <a:r>
              <a:rPr lang="en-US" sz="2200" b="1" dirty="0"/>
              <a:t> Boyles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500" b="1" dirty="0"/>
              <a:t>Mindseyemodelworks.com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sz="900" b="1" dirty="0"/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The ship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Type:	fictional river gunboat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Flag:      Confederate States of America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Era:	      1900’s</a:t>
            </a:r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The model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/>
              <a:t>Scale:	1:40      Length: 48”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1400" dirty="0" err="1"/>
              <a:t>scratchbuilt</a:t>
            </a:r>
            <a:r>
              <a:rPr lang="en-US" sz="1400" dirty="0"/>
              <a:t>    Built:  2005 - present</a:t>
            </a:r>
          </a:p>
        </p:txBody>
      </p:sp>
      <p:pic>
        <p:nvPicPr>
          <p:cNvPr id="23" name="Picture 22" descr="A picture containing indoor, floor, furniture&#10;&#10;Description automatically generated">
            <a:extLst>
              <a:ext uri="{FF2B5EF4-FFF2-40B4-BE49-F238E27FC236}">
                <a16:creationId xmlns:a16="http://schemas.microsoft.com/office/drawing/2014/main" id="{D1935468-A422-487F-B896-B9101652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64" y="91162"/>
            <a:ext cx="2867025" cy="2152650"/>
          </a:xfrm>
          <a:prstGeom prst="rect">
            <a:avLst/>
          </a:prstGeom>
        </p:spPr>
      </p:pic>
      <p:pic>
        <p:nvPicPr>
          <p:cNvPr id="25" name="Picture 24" descr="A picture containing text, indoor, shelf, projector&#10;&#10;Description automatically generated">
            <a:extLst>
              <a:ext uri="{FF2B5EF4-FFF2-40B4-BE49-F238E27FC236}">
                <a16:creationId xmlns:a16="http://schemas.microsoft.com/office/drawing/2014/main" id="{D2421D99-7220-4176-AF9C-E212C521C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0" y="2311225"/>
            <a:ext cx="2857500" cy="2152650"/>
          </a:xfrm>
          <a:prstGeom prst="rect">
            <a:avLst/>
          </a:prstGeom>
        </p:spPr>
      </p:pic>
      <p:pic>
        <p:nvPicPr>
          <p:cNvPr id="27" name="Picture 26" descr="A picture containing indoor&#10;&#10;Description automatically generated">
            <a:extLst>
              <a:ext uri="{FF2B5EF4-FFF2-40B4-BE49-F238E27FC236}">
                <a16:creationId xmlns:a16="http://schemas.microsoft.com/office/drawing/2014/main" id="{80D8C8A0-8882-44F5-9170-367CAAAAE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64" y="4538216"/>
            <a:ext cx="2857500" cy="2143125"/>
          </a:xfrm>
          <a:prstGeom prst="rect">
            <a:avLst/>
          </a:prstGeom>
        </p:spPr>
      </p:pic>
      <p:pic>
        <p:nvPicPr>
          <p:cNvPr id="29" name="Picture 28" descr="A large ship in the water&#10;&#10;Description automatically generated with low confidence">
            <a:extLst>
              <a:ext uri="{FF2B5EF4-FFF2-40B4-BE49-F238E27FC236}">
                <a16:creationId xmlns:a16="http://schemas.microsoft.com/office/drawing/2014/main" id="{CDCA9C49-4B9E-4CB3-8568-70AE8FE89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6" y="3080891"/>
            <a:ext cx="5791200" cy="3600450"/>
          </a:xfrm>
          <a:prstGeom prst="rect">
            <a:avLst/>
          </a:prstGeom>
        </p:spPr>
      </p:pic>
      <p:pic>
        <p:nvPicPr>
          <p:cNvPr id="31" name="Picture 30" descr="A picture containing text, indoor, shop, cluttered&#10;&#10;Description automatically generated">
            <a:extLst>
              <a:ext uri="{FF2B5EF4-FFF2-40B4-BE49-F238E27FC236}">
                <a16:creationId xmlns:a16="http://schemas.microsoft.com/office/drawing/2014/main" id="{F6BCC11B-57A0-448A-8B1D-C29853C9C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13" y="896115"/>
            <a:ext cx="1533739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2E54-B18C-47B7-A8B3-9D627AF6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6" y="213277"/>
            <a:ext cx="4508429" cy="682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ade Gothic Next Heavy" panose="020B0604020202020204" pitchFamily="34" charset="0"/>
              </a:rPr>
              <a:t>USS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1038-5C5D-4895-9DC8-4B3193A7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896115"/>
            <a:ext cx="2819400" cy="3782890"/>
          </a:xfrm>
        </p:spPr>
        <p:txBody>
          <a:bodyPr>
            <a:normAutofit fontScale="55000" lnSpcReduction="20000"/>
          </a:bodyPr>
          <a:lstStyle/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500" b="1" dirty="0"/>
              <a:t>Model by Washington Navy Yard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500" b="1" dirty="0"/>
              <a:t>Rerigged by Franklin D. Roosevelt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600" b="1" dirty="0"/>
              <a:t>https://fdr.blogs.archives.gov/2017/05/01/fdrs-ship-models-part-one-sailing-ships/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sz="900" b="1" dirty="0"/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b="1" dirty="0"/>
              <a:t>The ship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Type:	Revolutionary War frigate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Rig:	Full rigged ship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Flag:    USA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Era:	In service 1797 - present</a:t>
            </a:r>
          </a:p>
          <a:p>
            <a:pPr marL="0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b="1" dirty="0"/>
              <a:t>The model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Scale:	unknown      Length: 38-1/2”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 err="1"/>
              <a:t>Scratchbuilt</a:t>
            </a:r>
            <a:r>
              <a:rPr lang="en-US" sz="2200" dirty="0"/>
              <a:t>    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Built: about  1830    Acquired:  1914    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Rerigged by FDR 1928-1932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Location: FDR Presidential Library and Museum, Hyde Park, NY</a:t>
            </a:r>
          </a:p>
          <a:p>
            <a:pPr marL="117475" indent="0" defTabSz="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r>
              <a:rPr lang="en-US" sz="2200" dirty="0"/>
              <a:t>Part of FDR’s 400-ship collection</a:t>
            </a:r>
          </a:p>
        </p:txBody>
      </p:sp>
      <p:pic>
        <p:nvPicPr>
          <p:cNvPr id="13" name="Picture 12" descr="A model of a ship&#10;&#10;Description automatically generated with medium confidence">
            <a:extLst>
              <a:ext uri="{FF2B5EF4-FFF2-40B4-BE49-F238E27FC236}">
                <a16:creationId xmlns:a16="http://schemas.microsoft.com/office/drawing/2014/main" id="{E3EAF11D-5C1B-4432-A5D4-B510596C7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924498"/>
            <a:ext cx="5486400" cy="5791200"/>
          </a:xfrm>
          <a:prstGeom prst="rect">
            <a:avLst/>
          </a:prstGeom>
        </p:spPr>
      </p:pic>
      <p:pic>
        <p:nvPicPr>
          <p:cNvPr id="16" name="Picture 15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1C4CE967-01EC-4A9F-8ED5-9136C2FB9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24948"/>
            <a:ext cx="28194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2E54-B18C-47B7-A8B3-9D627AF6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6" y="213277"/>
            <a:ext cx="4508429" cy="682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ade Gothic Next Heavy" panose="020B0604020202020204" pitchFamily="34" charset="0"/>
              </a:rPr>
              <a:t>Maid of Aberdeen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1038-5C5D-4895-9DC8-4B3193A7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896115"/>
            <a:ext cx="2819400" cy="2029451"/>
          </a:xfrm>
        </p:spPr>
        <p:txBody>
          <a:bodyPr>
            <a:normAutofit fontScale="85000" lnSpcReduction="20000"/>
          </a:bodyPr>
          <a:lstStyle/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200" b="1" dirty="0"/>
              <a:t>Model by John Williams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sz="900" b="1" dirty="0"/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The ship</a:t>
            </a:r>
          </a:p>
          <a:p>
            <a:pPr marL="117475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Type:   Royal Navy auxiliary drifter (minesweeper, antisubmarine)</a:t>
            </a:r>
          </a:p>
          <a:p>
            <a:pPr marL="117475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Flag:     Great Britain</a:t>
            </a:r>
          </a:p>
          <a:p>
            <a:pPr marL="117475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Era:	    WWI - WWII</a:t>
            </a:r>
          </a:p>
          <a:p>
            <a:pPr marL="0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The model</a:t>
            </a:r>
          </a:p>
          <a:p>
            <a:pPr marL="117475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Scale:	1:24      Length:  unknown</a:t>
            </a:r>
          </a:p>
          <a:p>
            <a:pPr marL="117475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Kit:    </a:t>
            </a:r>
            <a:r>
              <a:rPr lang="en-US" sz="1400" dirty="0" err="1"/>
              <a:t>Mountfleet</a:t>
            </a:r>
            <a:r>
              <a:rPr lang="en-US" sz="1400" dirty="0"/>
              <a:t> Models    </a:t>
            </a:r>
          </a:p>
          <a:p>
            <a:pPr marL="117475" indent="0" defTabSz="342900">
              <a:lnSpc>
                <a:spcPct val="11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400" dirty="0"/>
              <a:t>Built:  2014 - 2018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C3385-FA25-4245-9C6D-6B9FB289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2" y="3319754"/>
            <a:ext cx="4262875" cy="3215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F56621-C6C0-4084-B372-7E23A5B1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73" y="1009435"/>
            <a:ext cx="4129990" cy="5526042"/>
          </a:xfrm>
          <a:prstGeom prst="rect">
            <a:avLst/>
          </a:prstGeom>
        </p:spPr>
      </p:pic>
      <p:pic>
        <p:nvPicPr>
          <p:cNvPr id="20" name="Picture 19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6B8F57F1-169F-4694-866A-13553EF7A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35" y="896115"/>
            <a:ext cx="1472665" cy="18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246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Trade Gothic Next Heavy</vt:lpstr>
      <vt:lpstr>Office Theme</vt:lpstr>
      <vt:lpstr>WSMS Photo Gallery</vt:lpstr>
      <vt:lpstr>Cutty Sark</vt:lpstr>
      <vt:lpstr>CSS Shiloh</vt:lpstr>
      <vt:lpstr>USS Constitution</vt:lpstr>
      <vt:lpstr>Maid of Aberdeen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WSMS Photo Gallery</dc:title>
  <dc:creator>Alan Stover</dc:creator>
  <cp:lastModifiedBy>Alan Stover</cp:lastModifiedBy>
  <cp:revision>18</cp:revision>
  <dcterms:created xsi:type="dcterms:W3CDTF">2021-03-15T01:36:00Z</dcterms:created>
  <dcterms:modified xsi:type="dcterms:W3CDTF">2021-03-15T05:43:11Z</dcterms:modified>
</cp:coreProperties>
</file>